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9" r:id="rId2"/>
  </p:sldIdLst>
  <p:sldSz cx="12192000" cy="6858000"/>
  <p:notesSz cx="6888163" cy="100187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6183DC-2ED3-411F-B212-FCD3A5759C50}" v="3" dt="2024-05-08T06:36:24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vselvärd" userId="12a75465-1576-4941-8815-2ae8eaf6d934" providerId="ADAL" clId="{994F9EB8-D10D-A244-9043-CE8540CF4523}"/>
    <pc:docChg chg="modSld">
      <pc:chgData name="Trivselvärd" userId="12a75465-1576-4941-8815-2ae8eaf6d934" providerId="ADAL" clId="{994F9EB8-D10D-A244-9043-CE8540CF4523}" dt="2024-04-03T06:37:27.901" v="1" actId="20577"/>
      <pc:docMkLst>
        <pc:docMk/>
      </pc:docMkLst>
      <pc:sldChg chg="modSp">
        <pc:chgData name="Trivselvärd" userId="12a75465-1576-4941-8815-2ae8eaf6d934" providerId="ADAL" clId="{994F9EB8-D10D-A244-9043-CE8540CF4523}" dt="2024-04-03T06:37:27.901" v="1" actId="20577"/>
        <pc:sldMkLst>
          <pc:docMk/>
          <pc:sldMk cId="3659586906" sldId="259"/>
        </pc:sldMkLst>
        <pc:spChg chg="mod">
          <ac:chgData name="Trivselvärd" userId="12a75465-1576-4941-8815-2ae8eaf6d934" providerId="ADAL" clId="{994F9EB8-D10D-A244-9043-CE8540CF4523}" dt="2024-04-03T06:37:27.901" v="1" actId="20577"/>
          <ac:spMkLst>
            <pc:docMk/>
            <pc:sldMk cId="3659586906" sldId="259"/>
            <ac:spMk id="2" creationId="{2C87A61F-23C5-7103-5B17-40AA856B152C}"/>
          </ac:spMkLst>
        </pc:spChg>
      </pc:sldChg>
    </pc:docChg>
  </pc:docChgLst>
  <pc:docChgLst>
    <pc:chgData name="Trivselvärd" userId="12a75465-1576-4941-8815-2ae8eaf6d934" providerId="ADAL" clId="{E06183DC-2ED3-411F-B212-FCD3A5759C50}"/>
    <pc:docChg chg="custSel addSld delSld modSld">
      <pc:chgData name="Trivselvärd" userId="12a75465-1576-4941-8815-2ae8eaf6d934" providerId="ADAL" clId="{E06183DC-2ED3-411F-B212-FCD3A5759C50}" dt="2024-05-09T06:21:23.975" v="339" actId="47"/>
      <pc:docMkLst>
        <pc:docMk/>
      </pc:docMkLst>
      <pc:sldChg chg="del">
        <pc:chgData name="Trivselvärd" userId="12a75465-1576-4941-8815-2ae8eaf6d934" providerId="ADAL" clId="{E06183DC-2ED3-411F-B212-FCD3A5759C50}" dt="2024-05-08T06:36:28.281" v="275" actId="47"/>
        <pc:sldMkLst>
          <pc:docMk/>
          <pc:sldMk cId="3377336844" sldId="256"/>
        </pc:sldMkLst>
      </pc:sldChg>
      <pc:sldChg chg="addSp delSp modSp mod">
        <pc:chgData name="Trivselvärd" userId="12a75465-1576-4941-8815-2ae8eaf6d934" providerId="ADAL" clId="{E06183DC-2ED3-411F-B212-FCD3A5759C50}" dt="2024-05-09T06:21:19.993" v="338" actId="1076"/>
        <pc:sldMkLst>
          <pc:docMk/>
          <pc:sldMk cId="3659586906" sldId="259"/>
        </pc:sldMkLst>
        <pc:spChg chg="mod">
          <ac:chgData name="Trivselvärd" userId="12a75465-1576-4941-8815-2ae8eaf6d934" providerId="ADAL" clId="{E06183DC-2ED3-411F-B212-FCD3A5759C50}" dt="2024-05-09T06:21:09.914" v="336" actId="1076"/>
          <ac:spMkLst>
            <pc:docMk/>
            <pc:sldMk cId="3659586906" sldId="259"/>
            <ac:spMk id="2" creationId="{2C87A61F-23C5-7103-5B17-40AA856B152C}"/>
          </ac:spMkLst>
        </pc:spChg>
        <pc:spChg chg="mod">
          <ac:chgData name="Trivselvärd" userId="12a75465-1576-4941-8815-2ae8eaf6d934" providerId="ADAL" clId="{E06183DC-2ED3-411F-B212-FCD3A5759C50}" dt="2024-04-27T06:25:43.236" v="252" actId="20577"/>
          <ac:spMkLst>
            <pc:docMk/>
            <pc:sldMk cId="3659586906" sldId="259"/>
            <ac:spMk id="3" creationId="{B129D71E-9214-E66F-B226-AF44F65E5974}"/>
          </ac:spMkLst>
        </pc:spChg>
        <pc:spChg chg="add del mod">
          <ac:chgData name="Trivselvärd" userId="12a75465-1576-4941-8815-2ae8eaf6d934" providerId="ADAL" clId="{E06183DC-2ED3-411F-B212-FCD3A5759C50}" dt="2024-05-08T06:37:31.740" v="280" actId="478"/>
          <ac:spMkLst>
            <pc:docMk/>
            <pc:sldMk cId="3659586906" sldId="259"/>
            <ac:spMk id="7" creationId="{01148230-9D3F-CEB3-4DB6-0A654931F00E}"/>
          </ac:spMkLst>
        </pc:spChg>
        <pc:spChg chg="add mod">
          <ac:chgData name="Trivselvärd" userId="12a75465-1576-4941-8815-2ae8eaf6d934" providerId="ADAL" clId="{E06183DC-2ED3-411F-B212-FCD3A5759C50}" dt="2024-05-09T06:21:19.993" v="338" actId="1076"/>
          <ac:spMkLst>
            <pc:docMk/>
            <pc:sldMk cId="3659586906" sldId="259"/>
            <ac:spMk id="7" creationId="{412A6899-A41F-D525-844A-8B177D0B8B24}"/>
          </ac:spMkLst>
        </pc:spChg>
        <pc:spChg chg="add del mod">
          <ac:chgData name="Trivselvärd" userId="12a75465-1576-4941-8815-2ae8eaf6d934" providerId="ADAL" clId="{E06183DC-2ED3-411F-B212-FCD3A5759C50}" dt="2024-05-09T06:18:18.668" v="317" actId="478"/>
          <ac:spMkLst>
            <pc:docMk/>
            <pc:sldMk cId="3659586906" sldId="259"/>
            <ac:spMk id="10" creationId="{8CB8625C-8529-690E-6B20-2E965FF6C123}"/>
          </ac:spMkLst>
        </pc:spChg>
        <pc:picChg chg="mod">
          <ac:chgData name="Trivselvärd" userId="12a75465-1576-4941-8815-2ae8eaf6d934" providerId="ADAL" clId="{E06183DC-2ED3-411F-B212-FCD3A5759C50}" dt="2024-05-09T06:21:16.257" v="337" actId="1076"/>
          <ac:picMkLst>
            <pc:docMk/>
            <pc:sldMk cId="3659586906" sldId="259"/>
            <ac:picMk id="5" creationId="{0B4D96F8-6F46-3375-B60F-B6B2A94EB796}"/>
          </ac:picMkLst>
        </pc:picChg>
        <pc:picChg chg="del">
          <ac:chgData name="Trivselvärd" userId="12a75465-1576-4941-8815-2ae8eaf6d934" providerId="ADAL" clId="{E06183DC-2ED3-411F-B212-FCD3A5759C50}" dt="2024-04-23T07:55:12.646" v="237" actId="478"/>
          <ac:picMkLst>
            <pc:docMk/>
            <pc:sldMk cId="3659586906" sldId="259"/>
            <ac:picMk id="7" creationId="{1D3A204E-3F2D-0862-1E08-0843C23DFA4B}"/>
          </ac:picMkLst>
        </pc:picChg>
        <pc:picChg chg="add del mod">
          <ac:chgData name="Trivselvärd" userId="12a75465-1576-4941-8815-2ae8eaf6d934" providerId="ADAL" clId="{E06183DC-2ED3-411F-B212-FCD3A5759C50}" dt="2024-04-23T07:56:59.319" v="241" actId="478"/>
          <ac:picMkLst>
            <pc:docMk/>
            <pc:sldMk cId="3659586906" sldId="259"/>
            <ac:picMk id="8" creationId="{915F8BB9-3129-E32E-FDC9-226813583095}"/>
          </ac:picMkLst>
        </pc:picChg>
        <pc:picChg chg="add del mod">
          <ac:chgData name="Trivselvärd" userId="12a75465-1576-4941-8815-2ae8eaf6d934" providerId="ADAL" clId="{E06183DC-2ED3-411F-B212-FCD3A5759C50}" dt="2024-05-08T06:34:40.395" v="253" actId="478"/>
          <ac:picMkLst>
            <pc:docMk/>
            <pc:sldMk cId="3659586906" sldId="259"/>
            <ac:picMk id="12" creationId="{82EBBF4F-35E1-7A4F-B469-ECD037909FF6}"/>
          </ac:picMkLst>
        </pc:picChg>
      </pc:sldChg>
      <pc:sldChg chg="addSp delSp modSp new del mod">
        <pc:chgData name="Trivselvärd" userId="12a75465-1576-4941-8815-2ae8eaf6d934" providerId="ADAL" clId="{E06183DC-2ED3-411F-B212-FCD3A5759C50}" dt="2024-04-23T07:57:23.978" v="247" actId="47"/>
        <pc:sldMkLst>
          <pc:docMk/>
          <pc:sldMk cId="1212407814" sldId="260"/>
        </pc:sldMkLst>
        <pc:spChg chg="mod">
          <ac:chgData name="Trivselvärd" userId="12a75465-1576-4941-8815-2ae8eaf6d934" providerId="ADAL" clId="{E06183DC-2ED3-411F-B212-FCD3A5759C50}" dt="2024-04-23T07:55:28.769" v="240" actId="2711"/>
          <ac:spMkLst>
            <pc:docMk/>
            <pc:sldMk cId="1212407814" sldId="260"/>
            <ac:spMk id="2" creationId="{517A7033-2F84-6DA3-90C1-0456CA54B27C}"/>
          </ac:spMkLst>
        </pc:spChg>
        <pc:picChg chg="add del">
          <ac:chgData name="Trivselvärd" userId="12a75465-1576-4941-8815-2ae8eaf6d934" providerId="ADAL" clId="{E06183DC-2ED3-411F-B212-FCD3A5759C50}" dt="2024-04-23T07:47:32.962" v="2" actId="478"/>
          <ac:picMkLst>
            <pc:docMk/>
            <pc:sldMk cId="1212407814" sldId="260"/>
            <ac:picMk id="4" creationId="{D67CAD55-6087-5481-9400-D28A23FB5458}"/>
          </ac:picMkLst>
        </pc:picChg>
      </pc:sldChg>
      <pc:sldChg chg="addSp modSp new del mod">
        <pc:chgData name="Trivselvärd" userId="12a75465-1576-4941-8815-2ae8eaf6d934" providerId="ADAL" clId="{E06183DC-2ED3-411F-B212-FCD3A5759C50}" dt="2024-05-09T06:21:23.975" v="339" actId="47"/>
        <pc:sldMkLst>
          <pc:docMk/>
          <pc:sldMk cId="2611061095" sldId="260"/>
        </pc:sldMkLst>
        <pc:spChg chg="mod">
          <ac:chgData name="Trivselvärd" userId="12a75465-1576-4941-8815-2ae8eaf6d934" providerId="ADAL" clId="{E06183DC-2ED3-411F-B212-FCD3A5759C50}" dt="2024-05-09T06:17:57.900" v="315" actId="207"/>
          <ac:spMkLst>
            <pc:docMk/>
            <pc:sldMk cId="2611061095" sldId="260"/>
            <ac:spMk id="2" creationId="{809499B0-4AAD-6E2E-0509-155311568AA9}"/>
          </ac:spMkLst>
        </pc:spChg>
        <pc:spChg chg="add">
          <ac:chgData name="Trivselvärd" userId="12a75465-1576-4941-8815-2ae8eaf6d934" providerId="ADAL" clId="{E06183DC-2ED3-411F-B212-FCD3A5759C50}" dt="2024-05-09T06:17:28.244" v="295" actId="22"/>
          <ac:spMkLst>
            <pc:docMk/>
            <pc:sldMk cId="2611061095" sldId="260"/>
            <ac:spMk id="5" creationId="{36AC6CAC-B778-F713-8ABC-047057C9877D}"/>
          </ac:spMkLst>
        </pc:spChg>
      </pc:sldChg>
      <pc:sldChg chg="new del">
        <pc:chgData name="Trivselvärd" userId="12a75465-1576-4941-8815-2ae8eaf6d934" providerId="ADAL" clId="{E06183DC-2ED3-411F-B212-FCD3A5759C50}" dt="2024-05-08T06:36:29.666" v="276" actId="47"/>
        <pc:sldMkLst>
          <pc:docMk/>
          <pc:sldMk cId="1897438611" sldId="261"/>
        </pc:sldMkLst>
      </pc:sldChg>
      <pc:sldChg chg="addSp modSp new del mod setBg setClrOvrMap">
        <pc:chgData name="Trivselvärd" userId="12a75465-1576-4941-8815-2ae8eaf6d934" providerId="ADAL" clId="{E06183DC-2ED3-411F-B212-FCD3A5759C50}" dt="2024-04-23T07:54:02.729" v="222" actId="47"/>
        <pc:sldMkLst>
          <pc:docMk/>
          <pc:sldMk cId="3420629849" sldId="261"/>
        </pc:sldMkLst>
        <pc:spChg chg="mod">
          <ac:chgData name="Trivselvärd" userId="12a75465-1576-4941-8815-2ae8eaf6d934" providerId="ADAL" clId="{E06183DC-2ED3-411F-B212-FCD3A5759C50}" dt="2024-04-23T07:53:49.360" v="220" actId="26606"/>
          <ac:spMkLst>
            <pc:docMk/>
            <pc:sldMk cId="3420629849" sldId="261"/>
            <ac:spMk id="2" creationId="{D4239C1A-E100-F039-0774-774B2C569717}"/>
          </ac:spMkLst>
        </pc:spChg>
        <pc:spChg chg="mod">
          <ac:chgData name="Trivselvärd" userId="12a75465-1576-4941-8815-2ae8eaf6d934" providerId="ADAL" clId="{E06183DC-2ED3-411F-B212-FCD3A5759C50}" dt="2024-04-23T07:53:49.360" v="220" actId="26606"/>
          <ac:spMkLst>
            <pc:docMk/>
            <pc:sldMk cId="3420629849" sldId="261"/>
            <ac:spMk id="3" creationId="{84D65242-B184-9FDF-367A-BC37E658BD66}"/>
          </ac:spMkLst>
        </pc:spChg>
        <pc:spChg chg="add">
          <ac:chgData name="Trivselvärd" userId="12a75465-1576-4941-8815-2ae8eaf6d934" providerId="ADAL" clId="{E06183DC-2ED3-411F-B212-FCD3A5759C50}" dt="2024-04-23T07:53:49.360" v="220" actId="26606"/>
          <ac:spMkLst>
            <pc:docMk/>
            <pc:sldMk cId="3420629849" sldId="261"/>
            <ac:spMk id="8" creationId="{A4E9F8B3-8282-4A93-BBF8-3342538A70FB}"/>
          </ac:spMkLst>
        </pc:spChg>
        <pc:picChg chg="add">
          <ac:chgData name="Trivselvärd" userId="12a75465-1576-4941-8815-2ae8eaf6d934" providerId="ADAL" clId="{E06183DC-2ED3-411F-B212-FCD3A5759C50}" dt="2024-04-23T07:53:53.214" v="221"/>
          <ac:picMkLst>
            <pc:docMk/>
            <pc:sldMk cId="3420629849" sldId="261"/>
            <ac:picMk id="4" creationId="{2EB41EEE-5DEB-14CB-6F03-8748FC2A5E8E}"/>
          </ac:picMkLst>
        </pc:picChg>
        <pc:cxnChg chg="add">
          <ac:chgData name="Trivselvärd" userId="12a75465-1576-4941-8815-2ae8eaf6d934" providerId="ADAL" clId="{E06183DC-2ED3-411F-B212-FCD3A5759C50}" dt="2024-04-23T07:53:49.360" v="220" actId="26606"/>
          <ac:cxnSpMkLst>
            <pc:docMk/>
            <pc:sldMk cId="3420629849" sldId="261"/>
            <ac:cxnSpMk id="10" creationId="{58EFA797-975B-41D8-BC96-56CDC2CFA3E4}"/>
          </ac:cxnSpMkLst>
        </pc:cxnChg>
      </pc:sldChg>
      <pc:sldChg chg="new del">
        <pc:chgData name="Trivselvärd" userId="12a75465-1576-4941-8815-2ae8eaf6d934" providerId="ADAL" clId="{E06183DC-2ED3-411F-B212-FCD3A5759C50}" dt="2024-05-08T06:35:55.193" v="274" actId="47"/>
        <pc:sldMkLst>
          <pc:docMk/>
          <pc:sldMk cId="2322857456" sldId="262"/>
        </pc:sldMkLst>
      </pc:sldChg>
    </pc:docChg>
  </pc:docChgLst>
  <pc:docChgLst>
    <pc:chgData name="Trivselvärd" userId="12a75465-1576-4941-8815-2ae8eaf6d934" providerId="ADAL" clId="{624EC738-7386-4BE7-B0D7-93EB040416F5}"/>
    <pc:docChg chg="custSel addSld delSld modSld">
      <pc:chgData name="Trivselvärd" userId="12a75465-1576-4941-8815-2ae8eaf6d934" providerId="ADAL" clId="{624EC738-7386-4BE7-B0D7-93EB040416F5}" dt="2024-03-31T13:32:06.720" v="299" actId="1076"/>
      <pc:docMkLst>
        <pc:docMk/>
      </pc:docMkLst>
      <pc:sldChg chg="del">
        <pc:chgData name="Trivselvärd" userId="12a75465-1576-4941-8815-2ae8eaf6d934" providerId="ADAL" clId="{624EC738-7386-4BE7-B0D7-93EB040416F5}" dt="2024-03-14T09:03:44.627" v="189" actId="47"/>
        <pc:sldMkLst>
          <pc:docMk/>
          <pc:sldMk cId="2110854644" sldId="256"/>
        </pc:sldMkLst>
      </pc:sldChg>
      <pc:sldChg chg="del">
        <pc:chgData name="Trivselvärd" userId="12a75465-1576-4941-8815-2ae8eaf6d934" providerId="ADAL" clId="{624EC738-7386-4BE7-B0D7-93EB040416F5}" dt="2024-03-14T09:03:45.799" v="190" actId="47"/>
        <pc:sldMkLst>
          <pc:docMk/>
          <pc:sldMk cId="1142730286" sldId="257"/>
        </pc:sldMkLst>
      </pc:sldChg>
      <pc:sldChg chg="addSp delSp modSp mod">
        <pc:chgData name="Trivselvärd" userId="12a75465-1576-4941-8815-2ae8eaf6d934" providerId="ADAL" clId="{624EC738-7386-4BE7-B0D7-93EB040416F5}" dt="2024-03-31T13:32:06.720" v="299" actId="1076"/>
        <pc:sldMkLst>
          <pc:docMk/>
          <pc:sldMk cId="3659586906" sldId="259"/>
        </pc:sldMkLst>
        <pc:spChg chg="mod">
          <ac:chgData name="Trivselvärd" userId="12a75465-1576-4941-8815-2ae8eaf6d934" providerId="ADAL" clId="{624EC738-7386-4BE7-B0D7-93EB040416F5}" dt="2024-03-31T13:31:51.737" v="295" actId="255"/>
          <ac:spMkLst>
            <pc:docMk/>
            <pc:sldMk cId="3659586906" sldId="259"/>
            <ac:spMk id="2" creationId="{2C87A61F-23C5-7103-5B17-40AA856B152C}"/>
          </ac:spMkLst>
        </pc:spChg>
        <pc:spChg chg="mod">
          <ac:chgData name="Trivselvärd" userId="12a75465-1576-4941-8815-2ae8eaf6d934" providerId="ADAL" clId="{624EC738-7386-4BE7-B0D7-93EB040416F5}" dt="2024-03-31T13:31:18.774" v="291" actId="1076"/>
          <ac:spMkLst>
            <pc:docMk/>
            <pc:sldMk cId="3659586906" sldId="259"/>
            <ac:spMk id="3" creationId="{B129D71E-9214-E66F-B226-AF44F65E5974}"/>
          </ac:spMkLst>
        </pc:spChg>
        <pc:picChg chg="mod">
          <ac:chgData name="Trivselvärd" userId="12a75465-1576-4941-8815-2ae8eaf6d934" providerId="ADAL" clId="{624EC738-7386-4BE7-B0D7-93EB040416F5}" dt="2024-03-28T15:18:12.409" v="279" actId="1076"/>
          <ac:picMkLst>
            <pc:docMk/>
            <pc:sldMk cId="3659586906" sldId="259"/>
            <ac:picMk id="4" creationId="{2F0C048A-BD9E-6E2F-C9CE-E9AC31E8A13B}"/>
          </ac:picMkLst>
        </pc:picChg>
        <pc:picChg chg="mod">
          <ac:chgData name="Trivselvärd" userId="12a75465-1576-4941-8815-2ae8eaf6d934" providerId="ADAL" clId="{624EC738-7386-4BE7-B0D7-93EB040416F5}" dt="2024-03-31T13:32:00.442" v="297" actId="1076"/>
          <ac:picMkLst>
            <pc:docMk/>
            <pc:sldMk cId="3659586906" sldId="259"/>
            <ac:picMk id="5" creationId="{0B4D96F8-6F46-3375-B60F-B6B2A94EB796}"/>
          </ac:picMkLst>
        </pc:picChg>
        <pc:picChg chg="add del">
          <ac:chgData name="Trivselvärd" userId="12a75465-1576-4941-8815-2ae8eaf6d934" providerId="ADAL" clId="{624EC738-7386-4BE7-B0D7-93EB040416F5}" dt="2024-03-14T09:02:51.107" v="166" actId="478"/>
          <ac:picMkLst>
            <pc:docMk/>
            <pc:sldMk cId="3659586906" sldId="259"/>
            <ac:picMk id="6" creationId="{4FB2F742-5AD0-D44B-8E09-5B5910E264A0}"/>
          </ac:picMkLst>
        </pc:picChg>
        <pc:picChg chg="add mod">
          <ac:chgData name="Trivselvärd" userId="12a75465-1576-4941-8815-2ae8eaf6d934" providerId="ADAL" clId="{624EC738-7386-4BE7-B0D7-93EB040416F5}" dt="2024-03-31T13:32:06.720" v="299" actId="1076"/>
          <ac:picMkLst>
            <pc:docMk/>
            <pc:sldMk cId="3659586906" sldId="259"/>
            <ac:picMk id="7" creationId="{1D3A204E-3F2D-0862-1E08-0843C23DFA4B}"/>
          </ac:picMkLst>
        </pc:picChg>
      </pc:sldChg>
      <pc:sldChg chg="addSp delSp modSp new del mod setBg setClrOvrMap">
        <pc:chgData name="Trivselvärd" userId="12a75465-1576-4941-8815-2ae8eaf6d934" providerId="ADAL" clId="{624EC738-7386-4BE7-B0D7-93EB040416F5}" dt="2024-03-28T15:20:56.722" v="288" actId="47"/>
        <pc:sldMkLst>
          <pc:docMk/>
          <pc:sldMk cId="2537630076" sldId="260"/>
        </pc:sldMkLst>
        <pc:spChg chg="del mod">
          <ac:chgData name="Trivselvärd" userId="12a75465-1576-4941-8815-2ae8eaf6d934" providerId="ADAL" clId="{624EC738-7386-4BE7-B0D7-93EB040416F5}" dt="2024-03-27T15:25:33.581" v="221" actId="478"/>
          <ac:spMkLst>
            <pc:docMk/>
            <pc:sldMk cId="2537630076" sldId="260"/>
            <ac:spMk id="2" creationId="{57BFE34D-2C96-7CBC-E9CA-C2B1D8BE526C}"/>
          </ac:spMkLst>
        </pc:spChg>
        <pc:spChg chg="del mod">
          <ac:chgData name="Trivselvärd" userId="12a75465-1576-4941-8815-2ae8eaf6d934" providerId="ADAL" clId="{624EC738-7386-4BE7-B0D7-93EB040416F5}" dt="2024-03-27T15:25:06.947" v="217" actId="22"/>
          <ac:spMkLst>
            <pc:docMk/>
            <pc:sldMk cId="2537630076" sldId="260"/>
            <ac:spMk id="3" creationId="{EA7C2C5F-F8B6-76F5-F9DF-3415FEA25509}"/>
          </ac:spMkLst>
        </pc:spChg>
        <pc:spChg chg="add del">
          <ac:chgData name="Trivselvärd" userId="12a75465-1576-4941-8815-2ae8eaf6d934" providerId="ADAL" clId="{624EC738-7386-4BE7-B0D7-93EB040416F5}" dt="2024-03-27T15:26:39.954" v="222" actId="26606"/>
          <ac:spMkLst>
            <pc:docMk/>
            <pc:sldMk cId="2537630076" sldId="260"/>
            <ac:spMk id="8" creationId="{A4E9F8B3-8282-4A93-BBF8-3342538A70FB}"/>
          </ac:spMkLst>
        </pc:spChg>
        <pc:spChg chg="add mod">
          <ac:chgData name="Trivselvärd" userId="12a75465-1576-4941-8815-2ae8eaf6d934" providerId="ADAL" clId="{624EC738-7386-4BE7-B0D7-93EB040416F5}" dt="2024-03-27T15:53:38.564" v="261" actId="1076"/>
          <ac:spMkLst>
            <pc:docMk/>
            <pc:sldMk cId="2537630076" sldId="260"/>
            <ac:spMk id="12" creationId="{11977AE7-754C-EEB5-B6F9-FC4346215CD2}"/>
          </ac:spMkLst>
        </pc:spChg>
        <pc:spChg chg="add del">
          <ac:chgData name="Trivselvärd" userId="12a75465-1576-4941-8815-2ae8eaf6d934" providerId="ADAL" clId="{624EC738-7386-4BE7-B0D7-93EB040416F5}" dt="2024-03-27T15:32:06.447" v="229"/>
          <ac:spMkLst>
            <pc:docMk/>
            <pc:sldMk cId="2537630076" sldId="260"/>
            <ac:spMk id="14" creationId="{F381A3E7-8E27-1205-EDD5-2EBCB913C2D8}"/>
          </ac:spMkLst>
        </pc:spChg>
        <pc:spChg chg="add">
          <ac:chgData name="Trivselvärd" userId="12a75465-1576-4941-8815-2ae8eaf6d934" providerId="ADAL" clId="{624EC738-7386-4BE7-B0D7-93EB040416F5}" dt="2024-03-27T15:26:39.954" v="222" actId="26606"/>
          <ac:spMkLst>
            <pc:docMk/>
            <pc:sldMk cId="2537630076" sldId="260"/>
            <ac:spMk id="17" creationId="{D70BC64E-B094-49DE-BD9C-DB662FCF598F}"/>
          </ac:spMkLst>
        </pc:spChg>
        <pc:picChg chg="add mod ord">
          <ac:chgData name="Trivselvärd" userId="12a75465-1576-4941-8815-2ae8eaf6d934" providerId="ADAL" clId="{624EC738-7386-4BE7-B0D7-93EB040416F5}" dt="2024-03-27T15:53:27.641" v="259" actId="1076"/>
          <ac:picMkLst>
            <pc:docMk/>
            <pc:sldMk cId="2537630076" sldId="260"/>
            <ac:picMk id="5" creationId="{23E98BC6-F796-A8A6-EC74-980598732F20}"/>
          </ac:picMkLst>
        </pc:picChg>
        <pc:picChg chg="add mod">
          <ac:chgData name="Trivselvärd" userId="12a75465-1576-4941-8815-2ae8eaf6d934" providerId="ADAL" clId="{624EC738-7386-4BE7-B0D7-93EB040416F5}" dt="2024-03-27T15:53:31.605" v="260" actId="1076"/>
          <ac:picMkLst>
            <pc:docMk/>
            <pc:sldMk cId="2537630076" sldId="260"/>
            <ac:picMk id="6" creationId="{4681EC03-C57B-5A5F-98E3-990E6291C6A4}"/>
          </ac:picMkLst>
        </pc:picChg>
        <pc:picChg chg="add mod">
          <ac:chgData name="Trivselvärd" userId="12a75465-1576-4941-8815-2ae8eaf6d934" providerId="ADAL" clId="{624EC738-7386-4BE7-B0D7-93EB040416F5}" dt="2024-03-27T15:53:44.043" v="263" actId="1076"/>
          <ac:picMkLst>
            <pc:docMk/>
            <pc:sldMk cId="2537630076" sldId="260"/>
            <ac:picMk id="9" creationId="{47493FA9-D78E-5138-B29C-5265A133232D}"/>
          </ac:picMkLst>
        </pc:picChg>
        <pc:cxnChg chg="add del">
          <ac:chgData name="Trivselvärd" userId="12a75465-1576-4941-8815-2ae8eaf6d934" providerId="ADAL" clId="{624EC738-7386-4BE7-B0D7-93EB040416F5}" dt="2024-03-27T15:26:39.954" v="222" actId="26606"/>
          <ac:cxnSpMkLst>
            <pc:docMk/>
            <pc:sldMk cId="2537630076" sldId="260"/>
            <ac:cxnSpMk id="10" creationId="{58EFA797-975B-41D8-BC96-56CDC2CFA3E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635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7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9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8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65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1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1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4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1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2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3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69F72C-E3FB-4C48-AEBD-AF7AC0D74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F0C048A-BD9E-6E2F-C9CE-E9AC31E8A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35" r="41847" b="1"/>
          <a:stretch/>
        </p:blipFill>
        <p:spPr>
          <a:xfrm>
            <a:off x="14848" y="0"/>
            <a:ext cx="6081152" cy="683878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CA22715-D05D-465E-A9CB-5AD7BC6C9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4197"/>
            <a:ext cx="4629606" cy="46296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C87A61F-23C5-7103-5B17-40AA856B1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971" y="3901058"/>
            <a:ext cx="3096058" cy="1419028"/>
          </a:xfrm>
        </p:spPr>
        <p:txBody>
          <a:bodyPr anchor="ctr">
            <a:normAutofit/>
          </a:bodyPr>
          <a:lstStyle/>
          <a:p>
            <a:pPr algn="ctr"/>
            <a:r>
              <a:rPr lang="sv-SE" sz="2400" dirty="0">
                <a:solidFill>
                  <a:schemeClr val="bg1"/>
                </a:solidFill>
              </a:rPr>
              <a:t>070-091 25 73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29D71E-9214-E66F-B226-AF44F65E5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8286" y="1297150"/>
            <a:ext cx="4470517" cy="5847007"/>
          </a:xfrm>
        </p:spPr>
        <p:txBody>
          <a:bodyPr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sv-SE" sz="8600" b="1" dirty="0">
                <a:latin typeface="Aptos Display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Fredagskasse</a:t>
            </a:r>
            <a:r>
              <a:rPr lang="sv-SE" sz="6500" b="1" dirty="0">
                <a:latin typeface="Aptos Display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pPr algn="ctr"/>
            <a:r>
              <a:rPr lang="sv-SE" sz="3300" b="1" dirty="0">
                <a:latin typeface="Aptos Display" panose="020B0004020202020204" pitchFamily="34" charset="0"/>
              </a:rPr>
              <a:t>Kräftsoppa med skaldjurs sallad.</a:t>
            </a:r>
          </a:p>
          <a:p>
            <a:pPr algn="ctr"/>
            <a:r>
              <a:rPr lang="sv-SE" sz="3300" b="1" dirty="0">
                <a:latin typeface="Aptos Display" panose="020B0004020202020204" pitchFamily="34" charset="0"/>
              </a:rPr>
              <a:t>Smördegsinbakad oxfilé med kantareller, mustig rödvinssky och sockerbakad lök.</a:t>
            </a:r>
          </a:p>
          <a:p>
            <a:pPr algn="ctr"/>
            <a:r>
              <a:rPr lang="sv-SE" sz="3300" b="1" dirty="0">
                <a:latin typeface="Aptos Display" panose="020B0004020202020204" pitchFamily="34" charset="0"/>
              </a:rPr>
              <a:t>Tarlette med vaniljpannacotta och hjortrongelé.</a:t>
            </a:r>
          </a:p>
          <a:p>
            <a:pPr marL="0" indent="0" algn="ctr">
              <a:buNone/>
            </a:pPr>
            <a:r>
              <a:rPr lang="sv-SE" sz="3300" b="1" dirty="0">
                <a:latin typeface="Aptos Display" panose="020B0004020202020204" pitchFamily="34" charset="0"/>
              </a:rPr>
              <a:t>Alla tre rätter  275:-</a:t>
            </a:r>
          </a:p>
          <a:p>
            <a:pPr marL="0" indent="0" algn="ctr">
              <a:buNone/>
            </a:pPr>
            <a:endParaRPr lang="sv-SE" sz="3300" b="1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Aptos Display" panose="020B0004020202020204" pitchFamily="34" charset="0"/>
              </a:rPr>
              <a:t>Beställ senast onsdag kl.12:00</a:t>
            </a:r>
            <a:br>
              <a:rPr lang="en-US" sz="3600" b="1" dirty="0">
                <a:latin typeface="Aptos Display" panose="020B0004020202020204" pitchFamily="34" charset="0"/>
              </a:rPr>
            </a:br>
            <a:r>
              <a:rPr lang="en-US" sz="3600" b="1" dirty="0">
                <a:latin typeface="Aptos Display" panose="020B0004020202020204" pitchFamily="34" charset="0"/>
              </a:rPr>
              <a:t>Hämtas fredag kl.12:00-14:00</a:t>
            </a:r>
            <a:endParaRPr lang="sv-SE" sz="3300" b="1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endParaRPr lang="sv-SE" sz="2800" b="1" dirty="0"/>
          </a:p>
          <a:p>
            <a:pPr marL="0" indent="0" algn="ctr">
              <a:buNone/>
            </a:pPr>
            <a:endParaRPr lang="sv-SE" sz="4000" b="1" dirty="0"/>
          </a:p>
          <a:p>
            <a:pPr marL="0" indent="0" algn="ctr">
              <a:buNone/>
            </a:pPr>
            <a:endParaRPr lang="sv-SE" sz="4000" b="1" dirty="0"/>
          </a:p>
          <a:p>
            <a:pPr marL="0" indent="0" algn="ctr">
              <a:buNone/>
            </a:pPr>
            <a:endParaRPr lang="sv-SE" sz="4000" b="1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B4D96F8-6F46-3375-B60F-B6B2A94EB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883" y="2482030"/>
            <a:ext cx="3023146" cy="141902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412A6899-A41F-D525-844A-8B177D0B8B24}"/>
              </a:ext>
            </a:extLst>
          </p:cNvPr>
          <p:cNvSpPr txBox="1"/>
          <p:nvPr/>
        </p:nvSpPr>
        <p:spPr>
          <a:xfrm>
            <a:off x="1499971" y="1430410"/>
            <a:ext cx="30960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 oktober</a:t>
            </a:r>
          </a:p>
          <a:p>
            <a:pPr algn="ctr"/>
            <a:r>
              <a:rPr lang="sv-SE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 Månad</a:t>
            </a:r>
            <a:endParaRPr lang="sv-SE" sz="32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586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ortalVTI">
  <a:themeElements>
    <a:clrScheme name="Earth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47</Words>
  <Application>Microsoft Office PowerPoint</Application>
  <PresentationFormat>Bredbild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Amasis MT Pro Black</vt:lpstr>
      <vt:lpstr>Aptos Display</vt:lpstr>
      <vt:lpstr>Arial</vt:lpstr>
      <vt:lpstr>Trade Gothic Next Cond</vt:lpstr>
      <vt:lpstr>Trade Gothic Next Light</vt:lpstr>
      <vt:lpstr>PortalVTI</vt:lpstr>
      <vt:lpstr>070-091 25 73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Trivselvärd</dc:creator>
  <cp:lastModifiedBy>Trivselvärd</cp:lastModifiedBy>
  <cp:revision>13</cp:revision>
  <cp:lastPrinted>2026-05-05T07:45:48Z</cp:lastPrinted>
  <dcterms:created xsi:type="dcterms:W3CDTF">2024-03-12T12:05:45Z</dcterms:created>
  <dcterms:modified xsi:type="dcterms:W3CDTF">2026-09-23T09:55:20Z</dcterms:modified>
</cp:coreProperties>
</file>